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E834-0E42-5744-BE26-E7FC310531F7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B74A-2C19-D14C-AE03-A89C2A8E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62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E834-0E42-5744-BE26-E7FC310531F7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B74A-2C19-D14C-AE03-A89C2A8E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0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E834-0E42-5744-BE26-E7FC310531F7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B74A-2C19-D14C-AE03-A89C2A8E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2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E834-0E42-5744-BE26-E7FC310531F7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B74A-2C19-D14C-AE03-A89C2A8E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E834-0E42-5744-BE26-E7FC310531F7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B74A-2C19-D14C-AE03-A89C2A8E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625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E834-0E42-5744-BE26-E7FC310531F7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B74A-2C19-D14C-AE03-A89C2A8E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11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E834-0E42-5744-BE26-E7FC310531F7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B74A-2C19-D14C-AE03-A89C2A8E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4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E834-0E42-5744-BE26-E7FC310531F7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B74A-2C19-D14C-AE03-A89C2A8E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81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E834-0E42-5744-BE26-E7FC310531F7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B74A-2C19-D14C-AE03-A89C2A8E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29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E834-0E42-5744-BE26-E7FC310531F7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B74A-2C19-D14C-AE03-A89C2A8E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5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E834-0E42-5744-BE26-E7FC310531F7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B74A-2C19-D14C-AE03-A89C2A8E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142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DE834-0E42-5744-BE26-E7FC310531F7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0B74A-2C19-D14C-AE03-A89C2A8E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04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687" y="482147"/>
            <a:ext cx="8698777" cy="5592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611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Smith</dc:creator>
  <cp:lastModifiedBy>Jim Smith</cp:lastModifiedBy>
  <cp:revision>1</cp:revision>
  <dcterms:created xsi:type="dcterms:W3CDTF">2015-10-18T21:04:34Z</dcterms:created>
  <dcterms:modified xsi:type="dcterms:W3CDTF">2015-10-18T21:05:42Z</dcterms:modified>
</cp:coreProperties>
</file>