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4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0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9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0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1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ED37-8531-C947-9924-5D9A69E51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F9D5-F993-3F4C-963D-2E532ABB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2541" y="1336353"/>
            <a:ext cx="2273505" cy="214030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45063" y="1339794"/>
            <a:ext cx="2273505" cy="2140307"/>
          </a:xfrm>
          <a:prstGeom prst="roundRect">
            <a:avLst/>
          </a:prstGeom>
          <a:solidFill>
            <a:srgbClr val="A6A6A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396227" y="1335395"/>
            <a:ext cx="2273505" cy="2140307"/>
          </a:xfrm>
          <a:prstGeom prst="roundRect">
            <a:avLst/>
          </a:prstGeom>
          <a:solidFill>
            <a:srgbClr val="A6A6A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94080" y="1783231"/>
            <a:ext cx="3096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400" dirty="0" smtClean="0">
                <a:latin typeface="Verdana"/>
                <a:cs typeface="Verdana"/>
              </a:rPr>
              <a:t>Your    Understanding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456" y="1825871"/>
            <a:ext cx="226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/>
                <a:cs typeface="Verdana"/>
              </a:rPr>
              <a:t>2. What went well?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621" y="1899872"/>
            <a:ext cx="226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/>
                <a:cs typeface="Verdana"/>
              </a:rPr>
              <a:t>3. How could you improve?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533" y="740515"/>
            <a:ext cx="789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/>
                <a:cs typeface="Verdana"/>
              </a:rPr>
              <a:t>Work through steps 1 to 3 making a comment at each stage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806603" y="2151706"/>
            <a:ext cx="556617" cy="43119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789126" y="2147307"/>
            <a:ext cx="556617" cy="43119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144" y="3503377"/>
            <a:ext cx="2477337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“I understood the focus of my work well because…..”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“My main idea was…….”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“The bit I didn’t understand was……”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Ask another student a question that will help your understanding 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11789" y="3566875"/>
            <a:ext cx="24773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“The things that went well were….”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“I am good at…..”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“I am proud of….”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“The best bit of my work is…”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41349" y="3617356"/>
            <a:ext cx="24773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“To improve my work I need to….”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“To improve the quality of the presentation of my work I should…..”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“Next time I do ……. I will change….”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" y="652306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</a:rPr>
              <a:t>Design &amp; Technology @ Hope Valley College </a:t>
            </a:r>
            <a:endParaRPr lang="en-US" sz="1600" b="1" dirty="0">
              <a:solidFill>
                <a:srgbClr val="3366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45903" y="76503"/>
            <a:ext cx="9189903" cy="151148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31" y="6506039"/>
            <a:ext cx="9142269" cy="351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V="1">
            <a:off x="0" y="6290374"/>
            <a:ext cx="9144000" cy="92094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051068" y="335761"/>
            <a:ext cx="1004033" cy="1004033"/>
          </a:xfrm>
          <a:prstGeom prst="rect">
            <a:avLst/>
          </a:prstGeom>
        </p:spPr>
      </p:pic>
      <p:pic>
        <p:nvPicPr>
          <p:cNvPr id="16" name="Picture 15" descr="selff assess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903" y="162034"/>
            <a:ext cx="9144000" cy="65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1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97" y="963278"/>
            <a:ext cx="75201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Verdana"/>
                <a:cs typeface="Verdana"/>
              </a:rPr>
              <a:t>Through assessing other student work you can appreciate one another’s work and improve your own work  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8096" y="2144680"/>
            <a:ext cx="6584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All comments should focus on the work not the person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There should never be sarcasm or put downs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The comments can be challenging but should be about the work and how the student could make it better </a:t>
            </a:r>
            <a:endParaRPr lang="en-US" sz="1500" dirty="0"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570" y="3739335"/>
            <a:ext cx="6542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Comments should highlight what exactly need to be worked on (like a set of instructions) which the can take away and use or act on. </a:t>
            </a:r>
            <a:endParaRPr lang="en-US" sz="1500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3214" y="5205412"/>
            <a:ext cx="6550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If the comments don’t help improve the work, don’t share it!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 smtClean="0">
                <a:latin typeface="Verdana"/>
                <a:cs typeface="Verdana"/>
              </a:rPr>
              <a:t>Every piece of feedback is there to help improve the work. </a:t>
            </a:r>
            <a:endParaRPr lang="en-US" sz="1500" dirty="0">
              <a:latin typeface="Verdana"/>
              <a:cs typeface="Verdan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00" y="1807624"/>
            <a:ext cx="1270000" cy="127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548" y="3267202"/>
            <a:ext cx="1381871" cy="1375978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654368" y="4910042"/>
            <a:ext cx="1253612" cy="1229033"/>
          </a:xfrm>
          <a:prstGeom prst="ellipse">
            <a:avLst/>
          </a:prstGeom>
          <a:solidFill>
            <a:srgbClr val="FFFFFF"/>
          </a:solidFill>
          <a:ln w="57150" cmpd="sng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3000" l="3750" r="95250">
                        <a14:foregroundMark x1="84500" y1="32000" x2="84500" y2="3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294" y="4972858"/>
            <a:ext cx="1243483" cy="93261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" y="652306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</a:rPr>
              <a:t>Design &amp; Technology @ Hope Valley College </a:t>
            </a:r>
            <a:endParaRPr lang="en-US" sz="1600" b="1" dirty="0">
              <a:solidFill>
                <a:srgbClr val="3366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45903" y="76503"/>
            <a:ext cx="9189903" cy="151148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31" y="6506039"/>
            <a:ext cx="9142269" cy="351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0" y="6290374"/>
            <a:ext cx="9144000" cy="92094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7703421" y="392971"/>
            <a:ext cx="1326441" cy="1326441"/>
          </a:xfrm>
          <a:prstGeom prst="rect">
            <a:avLst/>
          </a:prstGeom>
        </p:spPr>
      </p:pic>
      <p:pic>
        <p:nvPicPr>
          <p:cNvPr id="19" name="Picture 18" descr="be spec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142" y="3202513"/>
            <a:ext cx="2651760" cy="664464"/>
          </a:xfrm>
          <a:prstGeom prst="rect">
            <a:avLst/>
          </a:prstGeom>
        </p:spPr>
      </p:pic>
      <p:pic>
        <p:nvPicPr>
          <p:cNvPr id="29" name="Picture 28" descr="be kin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4582" y="4694223"/>
            <a:ext cx="2560320" cy="664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482" y="218813"/>
            <a:ext cx="4967829" cy="7192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98" y="1588583"/>
            <a:ext cx="2566204" cy="65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7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3</cp:revision>
  <dcterms:created xsi:type="dcterms:W3CDTF">2015-09-06T10:11:45Z</dcterms:created>
  <dcterms:modified xsi:type="dcterms:W3CDTF">2015-09-08T06:58:26Z</dcterms:modified>
</cp:coreProperties>
</file>