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10186988" cy="14614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414362" cy="730726"/>
          </a:xfrm>
          <a:prstGeom prst="rect">
            <a:avLst/>
          </a:prstGeom>
        </p:spPr>
        <p:txBody>
          <a:bodyPr vert="horz" lIns="141689" tIns="70845" rIns="141689" bIns="70845" rtlCol="0"/>
          <a:lstStyle>
            <a:lvl1pPr algn="l">
              <a:defRPr sz="19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70269" y="2"/>
            <a:ext cx="4414362" cy="730726"/>
          </a:xfrm>
          <a:prstGeom prst="rect">
            <a:avLst/>
          </a:prstGeom>
        </p:spPr>
        <p:txBody>
          <a:bodyPr vert="horz" lIns="141689" tIns="70845" rIns="141689" bIns="70845" rtlCol="0"/>
          <a:lstStyle>
            <a:lvl1pPr algn="r">
              <a:defRPr sz="1900"/>
            </a:lvl1pPr>
          </a:lstStyle>
          <a:p>
            <a:fld id="{9CA6CE99-37BF-4734-8EFE-31C2354A3F34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095375"/>
            <a:ext cx="7310437" cy="5481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1689" tIns="70845" rIns="141689" bIns="7084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18700" y="6941901"/>
            <a:ext cx="8149590" cy="6576537"/>
          </a:xfrm>
          <a:prstGeom prst="rect">
            <a:avLst/>
          </a:prstGeom>
        </p:spPr>
        <p:txBody>
          <a:bodyPr vert="horz" lIns="141689" tIns="70845" rIns="141689" bIns="7084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881263"/>
            <a:ext cx="4414362" cy="730726"/>
          </a:xfrm>
          <a:prstGeom prst="rect">
            <a:avLst/>
          </a:prstGeom>
        </p:spPr>
        <p:txBody>
          <a:bodyPr vert="horz" lIns="141689" tIns="70845" rIns="141689" bIns="70845" rtlCol="0" anchor="b"/>
          <a:lstStyle>
            <a:lvl1pPr algn="l">
              <a:defRPr sz="1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70269" y="13881263"/>
            <a:ext cx="4414362" cy="730726"/>
          </a:xfrm>
          <a:prstGeom prst="rect">
            <a:avLst/>
          </a:prstGeom>
        </p:spPr>
        <p:txBody>
          <a:bodyPr vert="horz" lIns="141689" tIns="70845" rIns="141689" bIns="70845" rtlCol="0" anchor="b"/>
          <a:lstStyle>
            <a:lvl1pPr algn="r">
              <a:defRPr sz="1900"/>
            </a:lvl1pPr>
          </a:lstStyle>
          <a:p>
            <a:fld id="{FEC53202-3777-4970-9DDE-AF930F6AD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36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474D-B123-4AD9-9DD7-5DCCADA1095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44F1-5FA1-4EA9-BA07-E42CFA1A3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474D-B123-4AD9-9DD7-5DCCADA1095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44F1-5FA1-4EA9-BA07-E42CFA1A3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00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474D-B123-4AD9-9DD7-5DCCADA1095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44F1-5FA1-4EA9-BA07-E42CFA1A3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8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474D-B123-4AD9-9DD7-5DCCADA1095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44F1-5FA1-4EA9-BA07-E42CFA1A3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28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474D-B123-4AD9-9DD7-5DCCADA1095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44F1-5FA1-4EA9-BA07-E42CFA1A3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32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474D-B123-4AD9-9DD7-5DCCADA1095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44F1-5FA1-4EA9-BA07-E42CFA1A3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4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474D-B123-4AD9-9DD7-5DCCADA1095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44F1-5FA1-4EA9-BA07-E42CFA1A3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09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474D-B123-4AD9-9DD7-5DCCADA1095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44F1-5FA1-4EA9-BA07-E42CFA1A3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56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474D-B123-4AD9-9DD7-5DCCADA1095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44F1-5FA1-4EA9-BA07-E42CFA1A3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98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474D-B123-4AD9-9DD7-5DCCADA1095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44F1-5FA1-4EA9-BA07-E42CFA1A3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59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474D-B123-4AD9-9DD7-5DCCADA1095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44F1-5FA1-4EA9-BA07-E42CFA1A3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16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2474D-B123-4AD9-9DD7-5DCCADA1095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E44F1-5FA1-4EA9-BA07-E42CFA1A3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60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99262" y="1921743"/>
            <a:ext cx="3923084" cy="3367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1001" y="4093462"/>
            <a:ext cx="3872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/>
              <a:t>1.State</a:t>
            </a:r>
            <a:r>
              <a:rPr lang="en-US" sz="1200" dirty="0" smtClean="0"/>
              <a:t> the three  types of agencies shown above  </a:t>
            </a:r>
            <a:r>
              <a:rPr lang="en-US" sz="1200" b="1" dirty="0" smtClean="0"/>
              <a:t>(1 mark)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1400" dirty="0" smtClean="0"/>
              <a:t>1. __________________, 2. __________________ 3.  </a:t>
            </a:r>
            <a:r>
              <a:rPr lang="en-US" dirty="0" smtClean="0"/>
              <a:t>____________________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0" y="0"/>
            <a:ext cx="2741000" cy="19217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613604" y="0"/>
            <a:ext cx="2530396" cy="19217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" y="5289186"/>
            <a:ext cx="2741000" cy="1568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622346" y="5293791"/>
            <a:ext cx="2521654" cy="15642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00840" y="5454923"/>
            <a:ext cx="3137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2. </a:t>
            </a:r>
            <a:r>
              <a:rPr lang="en-US" sz="1200" u="sng" dirty="0" smtClean="0"/>
              <a:t>Identify</a:t>
            </a:r>
            <a:r>
              <a:rPr lang="en-US" sz="1200" dirty="0" smtClean="0"/>
              <a:t> the aims of Sport </a:t>
            </a:r>
            <a:r>
              <a:rPr lang="en-US" sz="1200" dirty="0"/>
              <a:t>E</a:t>
            </a:r>
            <a:r>
              <a:rPr lang="en-US" sz="1200" dirty="0" smtClean="0"/>
              <a:t>ngland </a:t>
            </a:r>
            <a:r>
              <a:rPr lang="en-US" sz="1200" b="1" dirty="0" smtClean="0"/>
              <a:t>(2 marks)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882219" y="3158012"/>
            <a:ext cx="3071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3. </a:t>
            </a:r>
            <a:r>
              <a:rPr lang="en-US" sz="1200" u="sng" dirty="0" smtClean="0"/>
              <a:t>Describe</a:t>
            </a:r>
            <a:r>
              <a:rPr lang="en-US" sz="1200" dirty="0" smtClean="0"/>
              <a:t> how the youth sport trust help young people become involved or remain in sport/physical activity </a:t>
            </a:r>
            <a:r>
              <a:rPr lang="en-US" sz="1200" b="1" dirty="0" smtClean="0"/>
              <a:t>(3 marks)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 rot="10800000">
            <a:off x="2741001" y="1235204"/>
            <a:ext cx="3881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/>
              <a:t>4.Describe</a:t>
            </a:r>
            <a:r>
              <a:rPr lang="en-US" sz="1200" dirty="0" smtClean="0"/>
              <a:t> </a:t>
            </a:r>
            <a:r>
              <a:rPr lang="en-US" sz="1200" dirty="0" smtClean="0"/>
              <a:t>the role of the national governing bodies such as the F.A, in providing opportunities for people to participate in sport (3 marks)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275534" y="3229525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5</a:t>
            </a:r>
            <a:r>
              <a:rPr lang="en-US" sz="1200" dirty="0" smtClean="0"/>
              <a:t>. </a:t>
            </a:r>
            <a:r>
              <a:rPr lang="en-US" sz="1200" u="sng" dirty="0" smtClean="0"/>
              <a:t>Explain</a:t>
            </a:r>
            <a:r>
              <a:rPr lang="en-US" sz="1200" dirty="0" smtClean="0"/>
              <a:t> how </a:t>
            </a:r>
            <a:r>
              <a:rPr lang="en-GB" sz="1200" dirty="0" smtClean="0"/>
              <a:t>government </a:t>
            </a:r>
            <a:r>
              <a:rPr lang="en-GB" sz="1200" dirty="0"/>
              <a:t>agencies provide opportunities for people to remain or become involved in sport and physical activity </a:t>
            </a:r>
            <a:r>
              <a:rPr lang="en-US" sz="1200" b="1" dirty="0" smtClean="0"/>
              <a:t>(5/6 marks)</a:t>
            </a:r>
          </a:p>
          <a:p>
            <a:pPr algn="just"/>
            <a:endParaRPr lang="en-US" sz="1200" b="1" dirty="0"/>
          </a:p>
        </p:txBody>
      </p:sp>
      <p:sp>
        <p:nvSpPr>
          <p:cNvPr id="20" name="Left Arrow 19"/>
          <p:cNvSpPr/>
          <p:nvPr/>
        </p:nvSpPr>
        <p:spPr>
          <a:xfrm rot="16200000">
            <a:off x="6013140" y="5185210"/>
            <a:ext cx="359217" cy="21716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rved Left Arrow 20"/>
          <p:cNvSpPr/>
          <p:nvPr/>
        </p:nvSpPr>
        <p:spPr>
          <a:xfrm rot="10067213">
            <a:off x="2354308" y="5088884"/>
            <a:ext cx="308077" cy="381594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Left Arrow 21"/>
          <p:cNvSpPr/>
          <p:nvPr/>
        </p:nvSpPr>
        <p:spPr>
          <a:xfrm rot="13575620">
            <a:off x="2143464" y="1403766"/>
            <a:ext cx="342696" cy="41856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Left Arrow 22"/>
          <p:cNvSpPr/>
          <p:nvPr/>
        </p:nvSpPr>
        <p:spPr>
          <a:xfrm rot="19202424">
            <a:off x="6810543" y="1542016"/>
            <a:ext cx="374279" cy="29384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http://www.goodform.info/library-media/images/NGB1-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797" y="2053523"/>
            <a:ext cx="2095500" cy="130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sportsandplay.com/upload/public/images/webpage/Y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827" y="2176461"/>
            <a:ext cx="1182875" cy="96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http://community-news-images.s3.amazonaws.com/uploads/Sport%20Englan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721" y="3359335"/>
            <a:ext cx="2520280" cy="59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291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206</TotalTime>
  <Words>114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Wheelers Lane Technology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Agencies</dc:title>
  <dc:creator>Thomas Brush</dc:creator>
  <cp:lastModifiedBy>Tom Brush</cp:lastModifiedBy>
  <cp:revision>20</cp:revision>
  <cp:lastPrinted>2014-03-12T15:23:04Z</cp:lastPrinted>
  <dcterms:created xsi:type="dcterms:W3CDTF">2014-03-10T16:32:36Z</dcterms:created>
  <dcterms:modified xsi:type="dcterms:W3CDTF">2014-04-14T14:08:27Z</dcterms:modified>
</cp:coreProperties>
</file>