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8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33202-8B56-4AD6-B646-C0852E8C771F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0569E-C059-4829-964E-2A87CC743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1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19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2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360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view learn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3"/>
            <a:ext cx="9144000" cy="6857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 userDrawn="1"/>
        </p:nvSpPr>
        <p:spPr>
          <a:xfrm>
            <a:off x="0" y="200340"/>
            <a:ext cx="9144000" cy="134513"/>
          </a:xfrm>
          <a:prstGeom prst="rect">
            <a:avLst/>
          </a:prstGeom>
          <a:solidFill>
            <a:srgbClr val="FFC40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1104549" y="6388789"/>
            <a:ext cx="8046670" cy="37262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>
            <a:off x="1104549" y="6057902"/>
            <a:ext cx="8037365" cy="235637"/>
          </a:xfrm>
          <a:prstGeom prst="rect">
            <a:avLst/>
          </a:prstGeom>
          <a:solidFill>
            <a:srgbClr val="FFC40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594292"/>
            <a:ext cx="1104548" cy="11963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367798" y="581796"/>
            <a:ext cx="7679907" cy="5299939"/>
          </a:xfrm>
          <a:prstGeom prst="rect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4626" y="4751156"/>
            <a:ext cx="842089" cy="9372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0276" y="413285"/>
            <a:ext cx="4405606" cy="939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28" y="430103"/>
            <a:ext cx="1278545" cy="1190501"/>
          </a:xfrm>
          <a:prstGeom prst="rect">
            <a:avLst/>
          </a:prstGeom>
        </p:spPr>
      </p:pic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2949262" y="6384515"/>
            <a:ext cx="4546242" cy="365125"/>
          </a:xfrm>
          <a:prstGeom prst="rect">
            <a:avLst/>
          </a:prstGeom>
        </p:spPr>
        <p:txBody>
          <a:bodyPr/>
          <a:lstStyle/>
          <a:p>
            <a:pPr algn="ctr"/>
            <a:fld id="{EB3FD9B6-4AE8-4A88-8F33-6175E2F94A3D}" type="datetime2">
              <a:rPr lang="en-GB" sz="1500" b="1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ctr"/>
              <a:t>Monday, 12 October 2015</a:t>
            </a:fld>
            <a:endParaRPr lang="en-GB" sz="15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21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3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42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0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5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1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70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1C72-0169-4906-9CB9-17A87D778FB3}" type="datetimeFigureOut">
              <a:rPr lang="en-GB" smtClean="0"/>
              <a:t>12/10/2015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FD4-1872-4CB2-AC31-77D1FCCD98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35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5267" y="1986945"/>
            <a:ext cx="5843125" cy="30473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2" t="18781" r="29191"/>
          <a:stretch/>
        </p:blipFill>
        <p:spPr>
          <a:xfrm>
            <a:off x="1571702" y="2756079"/>
            <a:ext cx="2567763" cy="2916101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4158585" y="1635617"/>
            <a:ext cx="4174046" cy="3978778"/>
          </a:xfrm>
          <a:prstGeom prst="wedgeEllipseCallout">
            <a:avLst>
              <a:gd name="adj1" fmla="val -70120"/>
              <a:gd name="adj2" fmla="val 18918"/>
            </a:avLst>
          </a:prstGeom>
          <a:solidFill>
            <a:schemeClr val="bg1">
              <a:lumMod val="5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4" name="TextBox 3"/>
          <p:cNvSpPr txBox="1"/>
          <p:nvPr/>
        </p:nvSpPr>
        <p:spPr>
          <a:xfrm>
            <a:off x="4669989" y="2077098"/>
            <a:ext cx="325679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>
                <a:solidFill>
                  <a:srgbClr val="FFC000"/>
                </a:solidFill>
              </a:rPr>
              <a:t>The River Tees is located in the north-west of England, near Manchester. </a:t>
            </a:r>
          </a:p>
          <a:p>
            <a:pPr algn="ctr"/>
            <a:r>
              <a:rPr lang="en-GB" sz="1700" b="1" dirty="0">
                <a:solidFill>
                  <a:srgbClr val="FFC000"/>
                </a:solidFill>
              </a:rPr>
              <a:t>It is divided into two sections, the upper and the lower course. </a:t>
            </a:r>
          </a:p>
          <a:p>
            <a:pPr algn="ctr"/>
            <a:r>
              <a:rPr lang="en-GB" sz="1700" b="1" dirty="0">
                <a:solidFill>
                  <a:srgbClr val="FFC000"/>
                </a:solidFill>
              </a:rPr>
              <a:t>Low Force waterfall is one of the key features, it is formed by a layer of soft rock overlain by a layer of hard rock.</a:t>
            </a:r>
          </a:p>
          <a:p>
            <a:pPr algn="ctr"/>
            <a:r>
              <a:rPr lang="en-GB" sz="1700" b="1" dirty="0">
                <a:solidFill>
                  <a:srgbClr val="FFC000"/>
                </a:solidFill>
              </a:rPr>
              <a:t>The soft rock is less resistant and so begins to erode and undercut the hard rock, leaving an overhang.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4" t="107" r="11271" b="86237"/>
          <a:stretch/>
        </p:blipFill>
        <p:spPr>
          <a:xfrm>
            <a:off x="1561580" y="1886387"/>
            <a:ext cx="2701120" cy="3163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1751" y="2268874"/>
            <a:ext cx="235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he wrong and why?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2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Ruddy</dc:creator>
  <cp:lastModifiedBy>Jim Smith</cp:lastModifiedBy>
  <cp:revision>2</cp:revision>
  <dcterms:created xsi:type="dcterms:W3CDTF">2015-10-09T11:51:46Z</dcterms:created>
  <dcterms:modified xsi:type="dcterms:W3CDTF">2015-10-12T16:36:13Z</dcterms:modified>
</cp:coreProperties>
</file>