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024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2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5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8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6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6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6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8779-A0AC-6342-BBE9-6DA24F45BB28}" type="datetimeFigureOut">
              <a:rPr lang="en-US" smtClean="0"/>
              <a:t>18/10/15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3FC26-785E-1B43-BA41-D32677EF8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4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859437"/>
              </p:ext>
            </p:extLst>
          </p:nvPr>
        </p:nvGraphicFramePr>
        <p:xfrm>
          <a:off x="169333" y="582082"/>
          <a:ext cx="9556749" cy="5992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5583"/>
                <a:gridCol w="3185583"/>
                <a:gridCol w="3185583"/>
              </a:tblGrid>
              <a:tr h="402168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r>
                        <a:rPr lang="en-US" baseline="0" dirty="0" smtClean="0"/>
                        <a:t>/project: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0917"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 know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 need to know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I have learnt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27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333" y="74083"/>
            <a:ext cx="6868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KWL – (</a:t>
            </a:r>
            <a:r>
              <a:rPr lang="en-US" b="1" dirty="0" smtClean="0"/>
              <a:t>K</a:t>
            </a:r>
            <a:r>
              <a:rPr lang="en-US" dirty="0" smtClean="0"/>
              <a:t>now, </a:t>
            </a:r>
            <a:r>
              <a:rPr lang="en-US" b="1" dirty="0" smtClean="0"/>
              <a:t>W</a:t>
            </a:r>
            <a:r>
              <a:rPr lang="en-US" dirty="0" smtClean="0"/>
              <a:t>hat I need to know, what I have </a:t>
            </a:r>
            <a:r>
              <a:rPr lang="en-US" b="1" dirty="0" smtClean="0"/>
              <a:t>L</a:t>
            </a:r>
            <a:r>
              <a:rPr lang="en-US" dirty="0" smtClean="0"/>
              <a:t>earnt)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1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Macintosh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Smith</dc:creator>
  <cp:lastModifiedBy>Jim Smith</cp:lastModifiedBy>
  <cp:revision>1</cp:revision>
  <dcterms:created xsi:type="dcterms:W3CDTF">2015-10-18T15:15:32Z</dcterms:created>
  <dcterms:modified xsi:type="dcterms:W3CDTF">2015-10-18T15:20:15Z</dcterms:modified>
</cp:coreProperties>
</file>