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6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8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0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1CDC-DC11-4840-9DD5-567A2FE9C2DC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7CAA-7F46-DE43-A810-0654606F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2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Technology\Teaching and Learning\Learning Station\Howto_learn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4320"/>
            <a:ext cx="4048814" cy="287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O:\Technology\Teaching and Learning\Learning Station\Howto_ev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0144"/>
            <a:ext cx="4338453" cy="307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O:\Technology\Teaching and Learning\Learning Station\Howto_prodanaly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3" y="3429000"/>
            <a:ext cx="4073435" cy="300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:\Technology\Teaching and Learning\Learning Station\Howto_desig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797" y="3420825"/>
            <a:ext cx="453043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" descr="https://mail-attachment.googleusercontent.com/attachment/u/0/?ui=2&amp;ik=9733766373&amp;view=att&amp;th=13eaef2f0eb01aa8&amp;attid=0.2&amp;disp=inline&amp;safe=1&amp;zw&amp;saduie=AG9B_P-dzA-h_XCZ3Ho6s5IxaFCd&amp;sadet=1368734802438&amp;sads=f7u-ONGYjZ2qHoTbJ9TdQApbrx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4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1</cp:revision>
  <dcterms:created xsi:type="dcterms:W3CDTF">2015-10-18T18:03:14Z</dcterms:created>
  <dcterms:modified xsi:type="dcterms:W3CDTF">2015-10-18T18:03:43Z</dcterms:modified>
</cp:coreProperties>
</file>