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706E-8D4B-214C-A3EB-B56080828791}" type="datetimeFigureOut">
              <a:rPr lang="en-US" smtClean="0"/>
              <a:t>18/10/15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9CC0-6762-794B-B25A-D5AAD5AB8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5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706E-8D4B-214C-A3EB-B56080828791}" type="datetimeFigureOut">
              <a:rPr lang="en-US" smtClean="0"/>
              <a:t>18/10/15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9CC0-6762-794B-B25A-D5AAD5AB8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1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706E-8D4B-214C-A3EB-B56080828791}" type="datetimeFigureOut">
              <a:rPr lang="en-US" smtClean="0"/>
              <a:t>18/10/15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9CC0-6762-794B-B25A-D5AAD5AB8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4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706E-8D4B-214C-A3EB-B56080828791}" type="datetimeFigureOut">
              <a:rPr lang="en-US" smtClean="0"/>
              <a:t>18/10/15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9CC0-6762-794B-B25A-D5AAD5AB8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60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706E-8D4B-214C-A3EB-B56080828791}" type="datetimeFigureOut">
              <a:rPr lang="en-US" smtClean="0"/>
              <a:t>18/10/15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9CC0-6762-794B-B25A-D5AAD5AB8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84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706E-8D4B-214C-A3EB-B56080828791}" type="datetimeFigureOut">
              <a:rPr lang="en-US" smtClean="0"/>
              <a:t>18/10/15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9CC0-6762-794B-B25A-D5AAD5AB8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34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706E-8D4B-214C-A3EB-B56080828791}" type="datetimeFigureOut">
              <a:rPr lang="en-US" smtClean="0"/>
              <a:t>18/10/15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9CC0-6762-794B-B25A-D5AAD5AB8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29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706E-8D4B-214C-A3EB-B56080828791}" type="datetimeFigureOut">
              <a:rPr lang="en-US" smtClean="0"/>
              <a:t>18/10/15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9CC0-6762-794B-B25A-D5AAD5AB8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62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706E-8D4B-214C-A3EB-B56080828791}" type="datetimeFigureOut">
              <a:rPr lang="en-US" smtClean="0"/>
              <a:t>18/10/15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9CC0-6762-794B-B25A-D5AAD5AB8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15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706E-8D4B-214C-A3EB-B56080828791}" type="datetimeFigureOut">
              <a:rPr lang="en-US" smtClean="0"/>
              <a:t>18/10/15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9CC0-6762-794B-B25A-D5AAD5AB8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69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706E-8D4B-214C-A3EB-B56080828791}" type="datetimeFigureOut">
              <a:rPr lang="en-US" smtClean="0"/>
              <a:t>18/10/15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9CC0-6762-794B-B25A-D5AAD5AB8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14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B706E-8D4B-214C-A3EB-B56080828791}" type="datetimeFigureOut">
              <a:rPr lang="en-US" smtClean="0"/>
              <a:t>18/10/15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29CC0-6762-794B-B25A-D5AAD5AB8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7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9144000" cy="457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2286000"/>
          </a:xfrm>
          <a:prstGeom prst="rect">
            <a:avLst/>
          </a:prstGeom>
          <a:solidFill>
            <a:srgbClr val="00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465667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???????????????? Is like a ?????????????????? Because ????????????????????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356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59</Words>
  <Application>Microsoft Macintosh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Smith</dc:creator>
  <cp:lastModifiedBy>Jim Smith</cp:lastModifiedBy>
  <cp:revision>1</cp:revision>
  <dcterms:created xsi:type="dcterms:W3CDTF">2015-10-18T19:28:13Z</dcterms:created>
  <dcterms:modified xsi:type="dcterms:W3CDTF">2015-10-18T19:30:57Z</dcterms:modified>
</cp:coreProperties>
</file>