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7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7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1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87D2-EA4A-7B49-96CF-2C31F30880CB}" type="datetimeFigureOut">
              <a:rPr lang="en-US" smtClean="0"/>
              <a:t>18/10/15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5C89-4E61-EF40-8994-2C15B3FE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6 at 09.09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4" t="25904" r="21913" b="15817"/>
          <a:stretch/>
        </p:blipFill>
        <p:spPr>
          <a:xfrm>
            <a:off x="324239" y="124244"/>
            <a:ext cx="8681722" cy="6564422"/>
          </a:xfrm>
          <a:prstGeom prst="rect">
            <a:avLst/>
          </a:prstGeom>
          <a:ln w="57150" cmpd="sng">
            <a:noFill/>
          </a:ln>
        </p:spPr>
      </p:pic>
    </p:spTree>
    <p:extLst>
      <p:ext uri="{BB962C8B-B14F-4D97-AF65-F5344CB8AC3E}">
        <p14:creationId xmlns:p14="http://schemas.microsoft.com/office/powerpoint/2010/main" val="363446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Smith</dc:creator>
  <cp:lastModifiedBy>Jim Smith</cp:lastModifiedBy>
  <cp:revision>1</cp:revision>
  <dcterms:created xsi:type="dcterms:W3CDTF">2015-10-18T20:43:20Z</dcterms:created>
  <dcterms:modified xsi:type="dcterms:W3CDTF">2015-10-18T20:44:09Z</dcterms:modified>
</cp:coreProperties>
</file>